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57" r:id="rId5"/>
    <p:sldId id="290" r:id="rId6"/>
    <p:sldId id="259" r:id="rId7"/>
    <p:sldId id="260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62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3" r:id="rId34"/>
    <p:sldId id="288" r:id="rId35"/>
    <p:sldId id="289" r:id="rId36"/>
    <p:sldId id="292" r:id="rId37"/>
    <p:sldId id="29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3137-661A-43ED-B7DA-512094180C76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E0DA-2290-4A18-A5D5-0BAF89F1C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591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3137-661A-43ED-B7DA-512094180C76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E0DA-2290-4A18-A5D5-0BAF89F1C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341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3137-661A-43ED-B7DA-512094180C76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E0DA-2290-4A18-A5D5-0BAF89F1C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700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3137-661A-43ED-B7DA-512094180C76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E0DA-2290-4A18-A5D5-0BAF89F1C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18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3137-661A-43ED-B7DA-512094180C76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E0DA-2290-4A18-A5D5-0BAF89F1C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9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3137-661A-43ED-B7DA-512094180C76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E0DA-2290-4A18-A5D5-0BAF89F1C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033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3137-661A-43ED-B7DA-512094180C76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E0DA-2290-4A18-A5D5-0BAF89F1C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055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3137-661A-43ED-B7DA-512094180C76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E0DA-2290-4A18-A5D5-0BAF89F1C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67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3137-661A-43ED-B7DA-512094180C76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E0DA-2290-4A18-A5D5-0BAF89F1C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29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3137-661A-43ED-B7DA-512094180C76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E0DA-2290-4A18-A5D5-0BAF89F1C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445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3137-661A-43ED-B7DA-512094180C76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4E0DA-2290-4A18-A5D5-0BAF89F1C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497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53137-661A-43ED-B7DA-512094180C76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4E0DA-2290-4A18-A5D5-0BAF89F1C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0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Учителя в войне\Выставка _Учителя в ВОВ_\Выставка _Учителя в ВОВ_\Материалы для выставки\Афиш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12"/>
            <a:ext cx="9158808" cy="678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253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291"/>
          </a:xfrm>
        </p:spPr>
      </p:pic>
    </p:spTree>
    <p:extLst>
      <p:ext uri="{BB962C8B-B14F-4D97-AF65-F5344CB8AC3E}">
        <p14:creationId xmlns:p14="http://schemas.microsoft.com/office/powerpoint/2010/main" val="3744318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38445" cy="6858000"/>
          </a:xfrm>
        </p:spPr>
      </p:pic>
    </p:spTree>
    <p:extLst>
      <p:ext uri="{BB962C8B-B14F-4D97-AF65-F5344CB8AC3E}">
        <p14:creationId xmlns:p14="http://schemas.microsoft.com/office/powerpoint/2010/main" val="920577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689"/>
          </a:xfrm>
        </p:spPr>
      </p:pic>
    </p:spTree>
    <p:extLst>
      <p:ext uri="{BB962C8B-B14F-4D97-AF65-F5344CB8AC3E}">
        <p14:creationId xmlns:p14="http://schemas.microsoft.com/office/powerpoint/2010/main" val="1842378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47046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1" y="-35161"/>
            <a:ext cx="9153751" cy="6885496"/>
          </a:xfrm>
        </p:spPr>
      </p:pic>
    </p:spTree>
    <p:extLst>
      <p:ext uri="{BB962C8B-B14F-4D97-AF65-F5344CB8AC3E}">
        <p14:creationId xmlns:p14="http://schemas.microsoft.com/office/powerpoint/2010/main" val="1397221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8622" cy="6858000"/>
          </a:xfrm>
        </p:spPr>
      </p:pic>
    </p:spTree>
    <p:extLst>
      <p:ext uri="{BB962C8B-B14F-4D97-AF65-F5344CB8AC3E}">
        <p14:creationId xmlns:p14="http://schemas.microsoft.com/office/powerpoint/2010/main" val="2495130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10437"/>
          </a:xfrm>
        </p:spPr>
      </p:pic>
    </p:spTree>
    <p:extLst>
      <p:ext uri="{BB962C8B-B14F-4D97-AF65-F5344CB8AC3E}">
        <p14:creationId xmlns:p14="http://schemas.microsoft.com/office/powerpoint/2010/main" val="2058551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9103" cy="6858000"/>
          </a:xfrm>
        </p:spPr>
      </p:pic>
    </p:spTree>
    <p:extLst>
      <p:ext uri="{BB962C8B-B14F-4D97-AF65-F5344CB8AC3E}">
        <p14:creationId xmlns:p14="http://schemas.microsoft.com/office/powerpoint/2010/main" val="2956274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3620"/>
          </a:xfrm>
        </p:spPr>
      </p:pic>
    </p:spTree>
    <p:extLst>
      <p:ext uri="{BB962C8B-B14F-4D97-AF65-F5344CB8AC3E}">
        <p14:creationId xmlns:p14="http://schemas.microsoft.com/office/powerpoint/2010/main" val="2491840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2768" cy="6858000"/>
          </a:xfrm>
        </p:spPr>
      </p:pic>
    </p:spTree>
    <p:extLst>
      <p:ext uri="{BB962C8B-B14F-4D97-AF65-F5344CB8AC3E}">
        <p14:creationId xmlns:p14="http://schemas.microsoft.com/office/powerpoint/2010/main" val="402599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" y="0"/>
            <a:ext cx="9189592" cy="6858000"/>
          </a:xfrm>
        </p:spPr>
      </p:pic>
    </p:spTree>
    <p:extLst>
      <p:ext uri="{BB962C8B-B14F-4D97-AF65-F5344CB8AC3E}">
        <p14:creationId xmlns:p14="http://schemas.microsoft.com/office/powerpoint/2010/main" val="3596617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" y="-1504"/>
            <a:ext cx="9144805" cy="6933668"/>
          </a:xfrm>
        </p:spPr>
      </p:pic>
    </p:spTree>
    <p:extLst>
      <p:ext uri="{BB962C8B-B14F-4D97-AF65-F5344CB8AC3E}">
        <p14:creationId xmlns:p14="http://schemas.microsoft.com/office/powerpoint/2010/main" val="3052370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21203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68"/>
            <a:ext cx="9144000" cy="6891386"/>
          </a:xfrm>
        </p:spPr>
      </p:pic>
    </p:spTree>
    <p:extLst>
      <p:ext uri="{BB962C8B-B14F-4D97-AF65-F5344CB8AC3E}">
        <p14:creationId xmlns:p14="http://schemas.microsoft.com/office/powerpoint/2010/main" val="4068375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36" y="-1"/>
            <a:ext cx="917633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8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92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10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49" y="-30468"/>
            <a:ext cx="9166949" cy="7047983"/>
          </a:xfrm>
        </p:spPr>
      </p:pic>
    </p:spTree>
    <p:extLst>
      <p:ext uri="{BB962C8B-B14F-4D97-AF65-F5344CB8AC3E}">
        <p14:creationId xmlns:p14="http://schemas.microsoft.com/office/powerpoint/2010/main" val="1965122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9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3" y="-1504"/>
            <a:ext cx="9165263" cy="6894942"/>
          </a:xfrm>
        </p:spPr>
      </p:pic>
    </p:spTree>
    <p:extLst>
      <p:ext uri="{BB962C8B-B14F-4D97-AF65-F5344CB8AC3E}">
        <p14:creationId xmlns:p14="http://schemas.microsoft.com/office/powerpoint/2010/main" val="48899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9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039"/>
          </a:xfrm>
        </p:spPr>
      </p:pic>
    </p:spTree>
    <p:extLst>
      <p:ext uri="{BB962C8B-B14F-4D97-AF65-F5344CB8AC3E}">
        <p14:creationId xmlns:p14="http://schemas.microsoft.com/office/powerpoint/2010/main" val="942438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1155"/>
          </a:xfrm>
        </p:spPr>
      </p:pic>
    </p:spTree>
    <p:extLst>
      <p:ext uri="{BB962C8B-B14F-4D97-AF65-F5344CB8AC3E}">
        <p14:creationId xmlns:p14="http://schemas.microsoft.com/office/powerpoint/2010/main" val="4259858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2" y="0"/>
            <a:ext cx="915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57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7359"/>
          </a:xfrm>
        </p:spPr>
      </p:pic>
    </p:spTree>
    <p:extLst>
      <p:ext uri="{BB962C8B-B14F-4D97-AF65-F5344CB8AC3E}">
        <p14:creationId xmlns:p14="http://schemas.microsoft.com/office/powerpoint/2010/main" val="1083055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61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13424"/>
          </a:xfrm>
        </p:spPr>
      </p:pic>
    </p:spTree>
    <p:extLst>
      <p:ext uri="{BB962C8B-B14F-4D97-AF65-F5344CB8AC3E}">
        <p14:creationId xmlns:p14="http://schemas.microsoft.com/office/powerpoint/2010/main" val="457148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58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66221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67544" y="4941168"/>
            <a:ext cx="8229600" cy="168905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Bahnschrift SemiLight SemiConde" pitchFamily="34" charset="0"/>
              </a:rPr>
              <a:t>В годы войны не хватало всего. Учебных классов, педагогов, учебных принадлежностей, но учителя по-прежнему всеми силами выполняли свою основную задачу – обучение подрастающего поколения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glebk\Desktop\s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6311"/>
            <a:ext cx="3396981" cy="22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glebk\Desktop\glavnaja-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8572"/>
            <a:ext cx="3243133" cy="232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glebk\Desktop\646019_9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33" y="46311"/>
            <a:ext cx="3431571" cy="22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glebk\Desktop\f5b9d7a6-0e05-4dc1-a5a3-bfcfc77651a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46600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006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4086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 smtClean="0">
              <a:solidFill>
                <a:schemeClr val="bg1"/>
              </a:solidFill>
              <a:latin typeface="Bahnschrift SemiLight SemiConde" pitchFamily="34" charset="0"/>
            </a:endParaRPr>
          </a:p>
          <a:p>
            <a:pPr algn="ctr"/>
            <a:endParaRPr lang="ru-RU" sz="3200">
              <a:solidFill>
                <a:schemeClr val="bg1"/>
              </a:solidFill>
              <a:latin typeface="Bahnschrift SemiLight SemiConde" pitchFamily="34" charset="0"/>
            </a:endParaRPr>
          </a:p>
          <a:p>
            <a:pPr algn="ctr"/>
            <a:r>
              <a:rPr lang="ru-RU" sz="3200" smtClean="0">
                <a:solidFill>
                  <a:schemeClr val="bg1"/>
                </a:solidFill>
                <a:latin typeface="Bahnschrift SemiLight SemiConde" pitchFamily="34" charset="0"/>
              </a:rPr>
              <a:t>Они </a:t>
            </a:r>
            <a:r>
              <a:rPr lang="ru-RU" sz="3200" dirty="0" smtClean="0">
                <a:solidFill>
                  <a:schemeClr val="bg1"/>
                </a:solidFill>
                <a:latin typeface="Bahnschrift SemiLight SemiConde" pitchFamily="34" charset="0"/>
              </a:rPr>
              <a:t>проделали огромную работу. Работать учителем в школе никогда не была лёгкой задачей. А в годы войны труд в столь тяжелых условиях был почти невозможен.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Bahnschrift SemiLight SemiConde" pitchFamily="34" charset="0"/>
              </a:rPr>
              <a:t>Но простые люди, мужчины демобилизованные с фронта, женщины оставшиеся в городах и сёлах взяли а себя эту не простую задачу – обучить новое поколение, которое в будущем станет опорой для нашей, уже свободной родины.</a:t>
            </a:r>
            <a:endParaRPr lang="ru-RU" sz="3200" dirty="0">
              <a:solidFill>
                <a:schemeClr val="bg1"/>
              </a:solidFill>
              <a:latin typeface="Bahnschrift SemiLight SemiCon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35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15" y="0"/>
            <a:ext cx="9239015" cy="6858000"/>
          </a:xfrm>
        </p:spPr>
      </p:pic>
    </p:spTree>
    <p:extLst>
      <p:ext uri="{BB962C8B-B14F-4D97-AF65-F5344CB8AC3E}">
        <p14:creationId xmlns:p14="http://schemas.microsoft.com/office/powerpoint/2010/main" val="3860518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Учителя в войне\Выставка _Учителя в ВОВ_\Выставка _Учителя в ВОВ_\Шаблоны выставки\1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4" y="-33184"/>
            <a:ext cx="9148544" cy="689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>
              <a:solidFill>
                <a:schemeClr val="bg1"/>
              </a:solidFill>
              <a:latin typeface="Impact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Impact" pitchFamily="34" charset="0"/>
              </a:rPr>
              <a:t>Великая </a:t>
            </a:r>
            <a:r>
              <a:rPr lang="ru-RU" dirty="0" smtClean="0">
                <a:solidFill>
                  <a:schemeClr val="bg1"/>
                </a:solidFill>
                <a:latin typeface="Impact" pitchFamily="34" charset="0"/>
              </a:rPr>
              <a:t>Отечественная война и важная и скорбная страница в истории нашего государства. Она затронула все сферы общественной жизни и, естественно, наложила тяжёлый отпечаток на систему народного образования и на деятельность советской школы.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Impact" pitchFamily="34" charset="0"/>
              </a:rPr>
              <a:t>Война стала суровым испытанием для советской системы образования, деловых и, что в те времена было особенно важно, политических качеств всей интеллигенции, в </a:t>
            </a:r>
            <a:r>
              <a:rPr lang="ru-RU" dirty="0" err="1" smtClean="0">
                <a:solidFill>
                  <a:schemeClr val="bg1"/>
                </a:solidFill>
                <a:latin typeface="Impact" pitchFamily="34" charset="0"/>
              </a:rPr>
              <a:t>т.ч</a:t>
            </a:r>
            <a:r>
              <a:rPr lang="ru-RU" dirty="0" smtClean="0">
                <a:solidFill>
                  <a:schemeClr val="bg1"/>
                </a:solidFill>
                <a:latin typeface="Impact" pitchFamily="34" charset="0"/>
              </a:rPr>
              <a:t>. учителей и преподавателей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034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9886"/>
          </a:xfrm>
        </p:spPr>
      </p:pic>
    </p:spTree>
    <p:extLst>
      <p:ext uri="{BB962C8B-B14F-4D97-AF65-F5344CB8AC3E}">
        <p14:creationId xmlns:p14="http://schemas.microsoft.com/office/powerpoint/2010/main" val="2691686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822" cy="6858000"/>
          </a:xfrm>
        </p:spPr>
      </p:pic>
    </p:spTree>
    <p:extLst>
      <p:ext uri="{BB962C8B-B14F-4D97-AF65-F5344CB8AC3E}">
        <p14:creationId xmlns:p14="http://schemas.microsoft.com/office/powerpoint/2010/main" val="3165477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" y="0"/>
            <a:ext cx="9144364" cy="6849252"/>
          </a:xfrm>
        </p:spPr>
      </p:pic>
    </p:spTree>
    <p:extLst>
      <p:ext uri="{BB962C8B-B14F-4D97-AF65-F5344CB8AC3E}">
        <p14:creationId xmlns:p14="http://schemas.microsoft.com/office/powerpoint/2010/main" val="2097065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223" cy="6858000"/>
          </a:xfrm>
        </p:spPr>
      </p:pic>
    </p:spTree>
    <p:extLst>
      <p:ext uri="{BB962C8B-B14F-4D97-AF65-F5344CB8AC3E}">
        <p14:creationId xmlns:p14="http://schemas.microsoft.com/office/powerpoint/2010/main" val="35075145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163</Words>
  <Application>Microsoft Office PowerPoint</Application>
  <PresentationFormat>Экран (4:3)</PresentationFormat>
  <Paragraphs>8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Bahnschrift SemiLight SemiConde</vt:lpstr>
      <vt:lpstr>Calibri</vt:lpstr>
      <vt:lpstr>Impact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Алтунина Майя Владимировна</cp:lastModifiedBy>
  <cp:revision>8</cp:revision>
  <dcterms:created xsi:type="dcterms:W3CDTF">2020-10-06T01:17:25Z</dcterms:created>
  <dcterms:modified xsi:type="dcterms:W3CDTF">2020-10-06T22:58:14Z</dcterms:modified>
</cp:coreProperties>
</file>